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ra Medium"/>
      <p:regular r:id="rId17"/>
    </p:embeddedFont>
    <p:embeddedFont>
      <p:font typeface="Sora Medium"/>
      <p:regular r:id="rId18"/>
    </p:embeddedFont>
    <p:embeddedFont>
      <p:font typeface="Noto Sans TC"/>
      <p:regular r:id="rId19"/>
    </p:embeddedFont>
    <p:embeddedFont>
      <p:font typeface="Noto Sans TC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&amp; ML: Transforming Technology Landscape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presentation explores the transformative potential of Artificial Intelligence (AI) and Machine Learning (ML) across various sectors, from wearable technology to content creation and beyond.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67112"/>
            <a:ext cx="200965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 Adithya S.T.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Takeaways and Emerging Opportunities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and ML are transforming technology landscapes, creating new opportunities and challenges. Understanding the latest trends in these fields is crucial for individuals and organizations to navigate the evolving digital landscape.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01681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Rise of AI-Powered Computing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Advancements in Processing Power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increasing availability of powerful computing resources has fueled rapid progress in AI and ML.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825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Abundant Data Sets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Vast amounts of data are now readily accessible, providing the fuel for AI algorithms to learn and evolve.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33605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Algorithms and Models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Sophisticated algorithms and models have been developed, enabling AI systems to perform increasingly complex tasks.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4645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Smart Glasses: The Next Frontier of Wearable AI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0417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697962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Augmented Reality (AR)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542711"/>
            <a:ext cx="229195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 glasses offer immersive experiences by overlaying digital information onto the real world.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290417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3697962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Computer Vision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542711"/>
            <a:ext cx="2292072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They leverage computer vision to recognize objects and environments, enabling applications like navigation and visual search.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290417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3697962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Voice Recognition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542711"/>
            <a:ext cx="2291953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Voice commands allow for hands-free interaction with smart glasses, making them convenient for various tasks.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526" y="614005"/>
            <a:ext cx="7580948" cy="2093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Generative AI: Revolutionizing Content Creation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81526" y="3042404"/>
            <a:ext cx="3678912" cy="2707362"/>
          </a:xfrm>
          <a:prstGeom prst="roundRect">
            <a:avLst>
              <a:gd name="adj" fmla="val 123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004768" y="3265646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Text Generation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4768" y="3748445"/>
            <a:ext cx="3232428" cy="1429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models can generate realistic and engaging text, from articles and blog posts to scripts and creative writing.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681" y="3042404"/>
            <a:ext cx="3678912" cy="2707362"/>
          </a:xfrm>
          <a:prstGeom prst="roundRect">
            <a:avLst>
              <a:gd name="adj" fmla="val 123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4906923" y="3265646"/>
            <a:ext cx="3232428" cy="697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Image and Video Synthesis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06923" y="4097298"/>
            <a:ext cx="3232428" cy="1429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can now create high-quality images and videos, revolutionizing content creation in various fields.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1526" y="5973008"/>
            <a:ext cx="7580948" cy="1643896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004768" y="6196251"/>
            <a:ext cx="2793444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Music Composition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4768" y="6679049"/>
            <a:ext cx="7134463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Generative AI algorithms are composing original music, pushing the boundaries of artistic expression.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20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683" y="3236714"/>
            <a:ext cx="13219033" cy="1260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Machine Learning Agents: Industry-Specific Solutions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83" y="4799290"/>
            <a:ext cx="4406265" cy="8064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07256" y="5908119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Healthcare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907256" y="6344126"/>
            <a:ext cx="4003119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ML agents are assisting doctors in diagnosing diseases, analyzing medical images, and predicting patient outcomes.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948" y="4799290"/>
            <a:ext cx="4406384" cy="8064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13521" y="5908119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Finance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5313521" y="6344126"/>
            <a:ext cx="4003238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AI-powered agents are used for fraud detection, risk assessment, and personalized financial advice.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333" y="4799290"/>
            <a:ext cx="4406384" cy="8064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9905" y="5908119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Manufacturing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719905" y="6344126"/>
            <a:ext cx="4003238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ML agents are optimizing production processes, detecting defects, and improving efficiency in factories.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3036" y="609481"/>
            <a:ext cx="7730728" cy="1893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Multimodal Machine Learning: Beyond Single Data Types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3036" y="2805351"/>
            <a:ext cx="151328" cy="759619"/>
          </a:xfrm>
          <a:prstGeom prst="roundRect">
            <a:avLst>
              <a:gd name="adj" fmla="val 20015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647140" y="2805351"/>
            <a:ext cx="2523887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Text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647140" y="3241953"/>
            <a:ext cx="7276624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Traditional ML models often focus on processing text data.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495812" y="3766780"/>
            <a:ext cx="151328" cy="1082635"/>
          </a:xfrm>
          <a:prstGeom prst="roundRect">
            <a:avLst>
              <a:gd name="adj" fmla="val 20015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6949916" y="3766780"/>
            <a:ext cx="2523887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Images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949916" y="4203383"/>
            <a:ext cx="6973848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Multimodal ML expands to include images, allowing for more comprehensive understanding of data.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798707" y="5051227"/>
            <a:ext cx="151328" cy="1082635"/>
          </a:xfrm>
          <a:prstGeom prst="roundRect">
            <a:avLst>
              <a:gd name="adj" fmla="val 20015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7252811" y="5051227"/>
            <a:ext cx="2523887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Audio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252811" y="5487829"/>
            <a:ext cx="6670953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integration of audio data enables AI to process information from various sources, such as speech and music.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101602" y="6335673"/>
            <a:ext cx="151328" cy="1082635"/>
          </a:xfrm>
          <a:prstGeom prst="roundRect">
            <a:avLst>
              <a:gd name="adj" fmla="val 20015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7555706" y="6335673"/>
            <a:ext cx="2523887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Video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555706" y="6772275"/>
            <a:ext cx="6368058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Multimodal ML embraces video data, creating opportunities for AI to analyze complex scenes and interactions.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1698" y="584359"/>
            <a:ext cx="8193405" cy="848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Automated Machine Learning (AutoML): Simplifying Complex Processes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5961698" y="1704737"/>
            <a:ext cx="8193405" cy="448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3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9209603" y="2322552"/>
            <a:ext cx="1697593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Preparation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5961698" y="2616160"/>
            <a:ext cx="8193405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AutoML automates tasks like data cleaning and feature engineering.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5961698" y="3308628"/>
            <a:ext cx="8193405" cy="448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3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3500" dirty="0"/>
          </a:p>
        </p:txBody>
      </p:sp>
      <p:sp>
        <p:nvSpPr>
          <p:cNvPr id="8" name="Text 5"/>
          <p:cNvSpPr/>
          <p:nvPr/>
        </p:nvSpPr>
        <p:spPr>
          <a:xfrm>
            <a:off x="9209603" y="3926443"/>
            <a:ext cx="1697593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 Selection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5961698" y="4220051"/>
            <a:ext cx="8193405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It automatically selects the most appropriate ML model for a given task.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5961698" y="4912519"/>
            <a:ext cx="8193405" cy="448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3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3500" dirty="0"/>
          </a:p>
        </p:txBody>
      </p:sp>
      <p:sp>
        <p:nvSpPr>
          <p:cNvPr id="11" name="Text 8"/>
          <p:cNvSpPr/>
          <p:nvPr/>
        </p:nvSpPr>
        <p:spPr>
          <a:xfrm>
            <a:off x="9032558" y="5530334"/>
            <a:ext cx="2051685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Hyperparameter Tuning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5961698" y="5823942"/>
            <a:ext cx="8193405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AutoML optimizes model parameters to improve performance.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5961698" y="6516410"/>
            <a:ext cx="8193405" cy="448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3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3500" dirty="0"/>
          </a:p>
        </p:txBody>
      </p:sp>
      <p:sp>
        <p:nvSpPr>
          <p:cNvPr id="14" name="Text 11"/>
          <p:cNvSpPr/>
          <p:nvPr/>
        </p:nvSpPr>
        <p:spPr>
          <a:xfrm>
            <a:off x="9209603" y="7134225"/>
            <a:ext cx="1697593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Deployment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5961698" y="7427833"/>
            <a:ext cx="8193405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It simplifies the process of deploying ML models into production environments.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588288"/>
            <a:ext cx="9897666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Ethics and Responsible Innovation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6849" y="3692843"/>
            <a:ext cx="7896701" cy="78967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02157" y="6286560"/>
            <a:ext cx="354211" cy="442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2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849" y="3692843"/>
            <a:ext cx="7896701" cy="78967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4858" y="4683859"/>
            <a:ext cx="354211" cy="442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2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849" y="3692843"/>
            <a:ext cx="7896701" cy="78967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71212" y="4683859"/>
            <a:ext cx="354211" cy="442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2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849" y="3692843"/>
            <a:ext cx="7896701" cy="789670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873913" y="6286560"/>
            <a:ext cx="354211" cy="442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2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750" dirty="0"/>
          </a:p>
        </p:txBody>
      </p:sp>
      <p:sp>
        <p:nvSpPr>
          <p:cNvPr id="11" name="Text 5"/>
          <p:cNvSpPr/>
          <p:nvPr/>
        </p:nvSpPr>
        <p:spPr>
          <a:xfrm>
            <a:off x="949762" y="3274219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Fairness and Bias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34616" y="3728085"/>
            <a:ext cx="3054191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systems should be developed and deployed in a fair and unbiased manner.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4278273" y="1992154"/>
            <a:ext cx="270486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Privacy and Security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4103608" y="2446020"/>
            <a:ext cx="3054191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Protecting user data and ensuring privacy is paramount in AI development.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7472601" y="1664137"/>
            <a:ext cx="3054191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Transparency and Explainability</a:t>
            </a:r>
            <a:endParaRPr lang="en-US" sz="2050" dirty="0"/>
          </a:p>
        </p:txBody>
      </p:sp>
      <p:sp>
        <p:nvSpPr>
          <p:cNvPr id="16" name="Text 10"/>
          <p:cNvSpPr/>
          <p:nvPr/>
        </p:nvSpPr>
        <p:spPr>
          <a:xfrm>
            <a:off x="7472601" y="2446020"/>
            <a:ext cx="3054191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decisions should be transparent and explainable to build trust and accountability.</a:t>
            </a:r>
            <a:endParaRPr lang="en-US" sz="1650" dirty="0"/>
          </a:p>
        </p:txBody>
      </p:sp>
      <p:sp>
        <p:nvSpPr>
          <p:cNvPr id="17" name="Text 11"/>
          <p:cNvSpPr/>
          <p:nvPr/>
        </p:nvSpPr>
        <p:spPr>
          <a:xfrm>
            <a:off x="10841593" y="2610445"/>
            <a:ext cx="3054191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Accountability and Responsibility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10841593" y="3392329"/>
            <a:ext cx="3054191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Clear guidelines and mechanisms are needed to address potential risks associated with AI.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052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438" y="2812375"/>
            <a:ext cx="10815757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Predictions: AI Technology Trajectories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303770" y="3665339"/>
            <a:ext cx="22860" cy="4057531"/>
          </a:xfrm>
          <a:prstGeom prst="roundRect">
            <a:avLst>
              <a:gd name="adj" fmla="val 121018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6577310" y="4068723"/>
            <a:ext cx="553283" cy="22860"/>
          </a:xfrm>
          <a:prstGeom prst="roundRect">
            <a:avLst>
              <a:gd name="adj" fmla="val 121018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7107734" y="3872746"/>
            <a:ext cx="414933" cy="41493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7176849" y="3907274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3827502" y="3849767"/>
            <a:ext cx="256555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Advancements in NLP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45438" y="4248507"/>
            <a:ext cx="5747623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Natural Language Processing (NLP) will continue to advance, enabling more natural and intuitive interactions with AI.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499806" y="4990862"/>
            <a:ext cx="553283" cy="22860"/>
          </a:xfrm>
          <a:prstGeom prst="roundRect">
            <a:avLst>
              <a:gd name="adj" fmla="val 121018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7107734" y="4794885"/>
            <a:ext cx="414933" cy="41493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7176849" y="4829413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8237339" y="4771906"/>
            <a:ext cx="309776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Growth of AI in Healthcare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237339" y="5170646"/>
            <a:ext cx="5747623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will play a significant role in healthcare, from personalized medicine to early disease detection.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577310" y="5820728"/>
            <a:ext cx="553283" cy="22860"/>
          </a:xfrm>
          <a:prstGeom prst="roundRect">
            <a:avLst>
              <a:gd name="adj" fmla="val 121018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7734" y="5624751"/>
            <a:ext cx="414933" cy="41493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7176849" y="5659279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3526631" y="5601772"/>
            <a:ext cx="286643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AI-Powered Automation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45438" y="6000512"/>
            <a:ext cx="5747623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will automate various tasks, leading to increased efficiency and productivity in industries.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7499806" y="6650712"/>
            <a:ext cx="553283" cy="22860"/>
          </a:xfrm>
          <a:prstGeom prst="roundRect">
            <a:avLst>
              <a:gd name="adj" fmla="val 121018"/>
            </a:avLst>
          </a:prstGeom>
          <a:solidFill>
            <a:srgbClr val="3F3F44"/>
          </a:solidFill>
          <a:ln/>
        </p:spPr>
      </p:sp>
      <p:sp>
        <p:nvSpPr>
          <p:cNvPr id="21" name="Shape 18"/>
          <p:cNvSpPr/>
          <p:nvPr/>
        </p:nvSpPr>
        <p:spPr>
          <a:xfrm>
            <a:off x="7107734" y="6454735"/>
            <a:ext cx="414933" cy="41493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22" name="Text 19"/>
          <p:cNvSpPr/>
          <p:nvPr/>
        </p:nvSpPr>
        <p:spPr>
          <a:xfrm>
            <a:off x="7176849" y="6489263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8237339" y="6431756"/>
            <a:ext cx="256305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Ethical AI Regulations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8237339" y="6830497"/>
            <a:ext cx="5747623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Regulations will be put in place to ensure responsible and ethical development and deployment of AI.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2025-04-01T08:10:59Z</dcterms:created>
  <dcterms:modified xsi:type="dcterms:W3CDTF">2025-04-01T08:10:59Z</dcterms:modified>
</cp:coreProperties>
</file>